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1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3443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ieyrasoft@gmail.com" TargetMode="External"/><Relationship Id="rId4" Type="http://schemas.openxmlformats.org/officeDocument/2006/relationships/hyperlink" Target="https://twitter.com/RVieyraAEF" TargetMode="External"/><Relationship Id="rId5" Type="http://schemas.openxmlformats.org/officeDocument/2006/relationships/hyperlink" Target="https://plus.google.com/u/1/communities/117493961647466126964" TargetMode="External"/><Relationship Id="rId6" Type="http://schemas.openxmlformats.org/officeDocument/2006/relationships/hyperlink" Target="https://sites.google.com/site/rebeccavieyraaef/" TargetMode="External"/><Relationship Id="rId7" Type="http://schemas.openxmlformats.org/officeDocument/2006/relationships/hyperlink" Target="https://play.google.com/store/apps/developer?id=Vieyra+Software&amp;hl=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794675"/>
            <a:ext cx="7772400" cy="194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Free Mobile Device Apps for Data Collection and Analysis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48"/>
            <a:ext cx="7772400" cy="112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Rebecca Vieyra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AAPT Winter Meeting 2015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1425" y="1952125"/>
            <a:ext cx="1345500" cy="14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http://goo.gl/GtBlte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50" y="205975"/>
            <a:ext cx="4521795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492800" y="4005425"/>
            <a:ext cx="1936199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http://goo.gl/GtBlte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3350" y="0"/>
            <a:ext cx="139065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0125" y="0"/>
            <a:ext cx="10039350" cy="5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580275" y="1200150"/>
            <a:ext cx="5106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Going </a:t>
            </a:r>
            <a:r>
              <a:rPr lang="en" u="sng"/>
              <a:t>up</a:t>
            </a:r>
            <a:r>
              <a:rPr lang="en"/>
              <a:t> or </a:t>
            </a:r>
            <a:r>
              <a:rPr lang="en" u="sng"/>
              <a:t>down</a:t>
            </a:r>
            <a:r>
              <a:rPr lang="en"/>
              <a:t>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What are the </a:t>
            </a:r>
            <a:r>
              <a:rPr lang="en" u="sng"/>
              <a:t>dips</a:t>
            </a:r>
            <a:r>
              <a:rPr lang="en"/>
              <a:t> in the data?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2100"/>
            <a:ext cx="3248025" cy="57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2875" y="0"/>
            <a:ext cx="13811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2100"/>
            <a:ext cx="3248025" cy="57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5375" y="1018625"/>
            <a:ext cx="6203274" cy="34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80275" y="1200150"/>
            <a:ext cx="5106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the plane doing?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875"/>
            <a:ext cx="3251550" cy="577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400" y="2262225"/>
            <a:ext cx="4866674" cy="2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2875" y="0"/>
            <a:ext cx="13811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67000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300" y="152400"/>
            <a:ext cx="2667000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0100" y="152387"/>
            <a:ext cx="2667000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2875" y="0"/>
            <a:ext cx="13811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			Sensors </a:t>
            </a:r>
            <a:r>
              <a:rPr lang="en" i="1"/>
              <a:t>and </a:t>
            </a:r>
            <a:r>
              <a:rPr lang="en"/>
              <a:t>outputs...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              +                 = Beats</a:t>
            </a: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Camera Flash           = Stroboscope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811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00" y="1885950"/>
            <a:ext cx="14001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350" y="1885950"/>
            <a:ext cx="140017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350" y="90487"/>
            <a:ext cx="3076575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0500"/>
            <a:ext cx="4649830" cy="50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/>
              <a:t>Please share your ideas with me! Thank you!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6507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vieyrasoft@gmail.com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Twitter: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@RVieyraAEF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G+ Community: </a:t>
            </a:r>
            <a:r>
              <a:rPr lang="en" u="sng">
                <a:solidFill>
                  <a:schemeClr val="hlink"/>
                </a:solidFill>
                <a:hlinkClick r:id="rId5"/>
              </a:rPr>
              <a:t>Mobile Sensor Apps for Learning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Site: </a:t>
            </a:r>
            <a:r>
              <a:rPr lang="en" u="sng">
                <a:solidFill>
                  <a:schemeClr val="hlink"/>
                </a:solidFill>
                <a:hlinkClick r:id="rId6"/>
              </a:rPr>
              <a:t>RVieyraAEF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Google Play: </a:t>
            </a:r>
            <a:r>
              <a:rPr lang="en" u="sng">
                <a:solidFill>
                  <a:schemeClr val="hlink"/>
                </a:solidFill>
                <a:hlinkClick r:id="rId7"/>
              </a:rPr>
              <a:t>Vieyra Software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14550" y="1200175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1200175"/>
            <a:ext cx="4553399" cy="3455700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Cary-Grove High School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Albert Einstein Fellow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NASA Aeronautics, DC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321" y="3117571"/>
            <a:ext cx="1524251" cy="15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25" y="3207425"/>
            <a:ext cx="1358574" cy="135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8096" y="674700"/>
            <a:ext cx="3212749" cy="321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Mobile Apps?	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Individual lab equipment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Take-home labs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Field trip labs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Free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Creative homework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Real, “messy” data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0"/>
              <a:t>Physics Toolbox Apps - Vieyra Software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0150"/>
            <a:ext cx="9144000" cy="342501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5468750" y="3325800"/>
            <a:ext cx="3606300" cy="12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All apps are free</a:t>
            </a:r>
            <a:r>
              <a:rPr lang="en"/>
              <a:t>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no cost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no in-app purchases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no advertisements</a:t>
            </a:r>
          </a:p>
        </p:txBody>
      </p:sp>
      <p:grpSp>
        <p:nvGrpSpPr>
          <p:cNvPr id="51" name="Shape 51"/>
          <p:cNvGrpSpPr/>
          <p:nvPr/>
        </p:nvGrpSpPr>
        <p:grpSpPr>
          <a:xfrm>
            <a:off x="457200" y="1457925"/>
            <a:ext cx="8529225" cy="3685674"/>
            <a:chOff x="457200" y="1457925"/>
            <a:chExt cx="8529225" cy="3685674"/>
          </a:xfrm>
        </p:grpSpPr>
        <p:grpSp>
          <p:nvGrpSpPr>
            <p:cNvPr id="52" name="Shape 52"/>
            <p:cNvGrpSpPr/>
            <p:nvPr/>
          </p:nvGrpSpPr>
          <p:grpSpPr>
            <a:xfrm>
              <a:off x="457200" y="1457925"/>
              <a:ext cx="7317100" cy="1688325"/>
              <a:chOff x="457200" y="1457925"/>
              <a:chExt cx="7317100" cy="1688325"/>
            </a:xfrm>
          </p:grpSpPr>
          <p:sp>
            <p:nvSpPr>
              <p:cNvPr id="53" name="Shape 53"/>
              <p:cNvSpPr/>
              <p:nvPr/>
            </p:nvSpPr>
            <p:spPr>
              <a:xfrm>
                <a:off x="7582300" y="1457925"/>
                <a:ext cx="192000" cy="166500"/>
              </a:xfrm>
              <a:prstGeom prst="flowChartConnector">
                <a:avLst/>
              </a:prstGeom>
              <a:solidFill>
                <a:srgbClr val="FF0000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1453125" y="1457925"/>
                <a:ext cx="192000" cy="166500"/>
              </a:xfrm>
              <a:prstGeom prst="flowChartConnector">
                <a:avLst/>
              </a:prstGeom>
              <a:solidFill>
                <a:srgbClr val="FF0000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457200" y="1457925"/>
                <a:ext cx="192000" cy="166500"/>
              </a:xfrm>
              <a:prstGeom prst="flowChartConnector">
                <a:avLst/>
              </a:prstGeom>
              <a:solidFill>
                <a:srgbClr val="FF0000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1453125" y="2979750"/>
                <a:ext cx="192000" cy="166500"/>
              </a:xfrm>
              <a:prstGeom prst="flowChartConnector">
                <a:avLst/>
              </a:prstGeom>
              <a:solidFill>
                <a:srgbClr val="FF0000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6483000" y="1457925"/>
                <a:ext cx="192000" cy="166500"/>
              </a:xfrm>
              <a:prstGeom prst="flowChartConnector">
                <a:avLst/>
              </a:prstGeom>
              <a:solidFill>
                <a:srgbClr val="FF0000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8" name="Shape 58"/>
            <p:cNvSpPr/>
            <p:nvPr/>
          </p:nvSpPr>
          <p:spPr>
            <a:xfrm>
              <a:off x="2363950" y="4832400"/>
              <a:ext cx="192000" cy="166500"/>
            </a:xfrm>
            <a:prstGeom prst="flowChartConnector">
              <a:avLst/>
            </a:prstGeom>
            <a:solidFill>
              <a:srgbClr val="FF0000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 txBox="1"/>
            <p:nvPr/>
          </p:nvSpPr>
          <p:spPr>
            <a:xfrm>
              <a:off x="2734425" y="4729900"/>
              <a:ext cx="6252000" cy="413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b="1">
                  <a:solidFill>
                    <a:srgbClr val="FF0000"/>
                  </a:solidFill>
                </a:rPr>
                <a:t>Featured in Google Play for Education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66125" y="16419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What can your mobile device do?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66125" y="1182675"/>
            <a:ext cx="4419299" cy="65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7" y="592899"/>
            <a:ext cx="6678025" cy="337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t="5891"/>
          <a:stretch/>
        </p:blipFill>
        <p:spPr>
          <a:xfrm>
            <a:off x="2350050" y="355000"/>
            <a:ext cx="6793950" cy="358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5">
            <a:alphaModFix/>
          </a:blip>
          <a:srcRect t="5695"/>
          <a:stretch/>
        </p:blipFill>
        <p:spPr>
          <a:xfrm>
            <a:off x="986224" y="1063375"/>
            <a:ext cx="7396224" cy="39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3350" y="0"/>
            <a:ext cx="13906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924" y="239800"/>
            <a:ext cx="631507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792175" y="878850"/>
            <a:ext cx="5106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What is the plane doing</a:t>
            </a:r>
            <a:r>
              <a:rPr lang="en" dirty="0" smtClean="0"/>
              <a:t>?</a:t>
            </a:r>
            <a:endParaRPr lang="en" dirty="0"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t="10761" b="76942"/>
          <a:stretch/>
        </p:blipFill>
        <p:spPr>
          <a:xfrm>
            <a:off x="120952" y="1197429"/>
            <a:ext cx="4576232" cy="99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40"/>
          <p:cNvPicPr preferRelativeResize="0"/>
          <p:nvPr/>
        </p:nvPicPr>
        <p:blipFill rotWithShape="1">
          <a:blip r:embed="rId3">
            <a:alphaModFix/>
          </a:blip>
          <a:srcRect t="49441" b="29844"/>
          <a:stretch/>
        </p:blipFill>
        <p:spPr>
          <a:xfrm>
            <a:off x="321732" y="2479524"/>
            <a:ext cx="8544077" cy="249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457200" y="3725700"/>
            <a:ext cx="3208199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http://blog.robindeits.com/2013/11/11/roller-coaster-visualizations/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69625" cy="298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375" y="80973"/>
            <a:ext cx="4369625" cy="29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2900" y="2956300"/>
            <a:ext cx="2395224" cy="234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10" y="152400"/>
            <a:ext cx="63150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3825" y="0"/>
            <a:ext cx="14001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5175"/>
            <a:ext cx="7711274" cy="415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2875" y="0"/>
            <a:ext cx="13811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153</Words>
  <Application>Microsoft Macintosh PowerPoint</Application>
  <PresentationFormat>On-screen Show (16:9)</PresentationFormat>
  <Paragraphs>45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simple-light</vt:lpstr>
      <vt:lpstr>Free Mobile Device Apps for Data Collection and Analysis</vt:lpstr>
      <vt:lpstr>PowerPoint Presentation</vt:lpstr>
      <vt:lpstr>Why Mobile Apps? </vt:lpstr>
      <vt:lpstr>Physics Toolbox Apps - Vieyra Software</vt:lpstr>
      <vt:lpstr>What can your mobile device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Sensors and outputs...</vt:lpstr>
      <vt:lpstr>PowerPoint Presentation</vt:lpstr>
      <vt:lpstr>Please share your ideas with me!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Sensor Apps  for Learning</dc:title>
  <cp:lastModifiedBy>Vieyra, Rebecca E. (HQ-ED000)[TRIANGLE COALITION FOR SCIENCE AND TECHNOLOGY EDUCATION]</cp:lastModifiedBy>
  <cp:revision>4</cp:revision>
  <dcterms:modified xsi:type="dcterms:W3CDTF">2015-01-05T16:45:33Z</dcterms:modified>
</cp:coreProperties>
</file>